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6" autoAdjust="0"/>
    <p:restoredTop sz="94660"/>
  </p:normalViewPr>
  <p:slideViewPr>
    <p:cSldViewPr snapToGrid="0">
      <p:cViewPr varScale="1">
        <p:scale>
          <a:sx n="55" d="100"/>
          <a:sy n="55" d="100"/>
        </p:scale>
        <p:origin x="72" y="6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8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631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338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411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348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404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58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922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87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532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1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B720C9-0099-4F3B-84F9-2D425C26DEB6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5A330-BD38-43B7-B0A3-F2BD1EE601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661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HTML5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s-EC" dirty="0"/>
              <a:t>HTML proporciona una estructura al contenido que aparece en un sitio web, como imágenes, texto o videos.</a:t>
            </a:r>
            <a:endParaRPr lang="en-US" dirty="0"/>
          </a:p>
          <a:p>
            <a:pPr algn="ctr"/>
            <a:r>
              <a:rPr lang="es-EC" dirty="0"/>
              <a:t>Al hacer click derecho en cualquier página web y seleccionar inspeccionar (inspect) se podrá ver HTML en un panel que se despliega en la parte derecha.</a:t>
            </a:r>
            <a:endParaRPr lang="en-US" dirty="0"/>
          </a:p>
          <a:p>
            <a:pPr algn="ctr"/>
            <a:r>
              <a:rPr lang="es-EC" dirty="0"/>
              <a:t>HTML significa lenguaje de marcado de hipertexto: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948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b="1" dirty="0"/>
              <a:t>ELEMENTOS Y </a:t>
            </a:r>
            <a:r>
              <a:rPr lang="es-EC" b="1" dirty="0" smtClean="0"/>
              <a:t>ESTRCUTURA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HTML está compuesto de elementos. Estos elementos estructuran la página web y definen su contenido. </a:t>
            </a:r>
            <a:endParaRPr lang="es-EC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Imagen 3"/>
          <p:cNvPicPr/>
          <p:nvPr/>
        </p:nvPicPr>
        <p:blipFill rotWithShape="1">
          <a:blip r:embed="rId2"/>
          <a:srcRect l="60256" t="36467" r="2564" b="26496"/>
          <a:stretch/>
        </p:blipFill>
        <p:spPr bwMode="auto">
          <a:xfrm>
            <a:off x="3742459" y="3211656"/>
            <a:ext cx="4707082" cy="285663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42773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b="1" dirty="0"/>
              <a:t>ELEMENTOS DE </a:t>
            </a:r>
            <a:r>
              <a:rPr lang="es-EC" b="1" dirty="0" smtClean="0"/>
              <a:t>TEXTO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Los encabezados y subtítulos, &lt;h1&gt;a las &lt;h6&gt;etiquetas, se utilizan para ampliar el texto.</a:t>
            </a:r>
            <a:endParaRPr lang="en-US" dirty="0"/>
          </a:p>
          <a:p>
            <a:r>
              <a:rPr lang="es-EC" dirty="0"/>
              <a:t>&lt;p&gt;, &lt;</a:t>
            </a:r>
            <a:r>
              <a:rPr lang="es-EC" dirty="0" err="1"/>
              <a:t>span</a:t>
            </a:r>
            <a:r>
              <a:rPr lang="es-EC" dirty="0"/>
              <a:t>&gt;y las &lt;div&gt;etiquetas especifican texto o bloques.</a:t>
            </a:r>
            <a:endParaRPr lang="en-US" dirty="0"/>
          </a:p>
          <a:p>
            <a:r>
              <a:rPr lang="es-EC" dirty="0"/>
              <a:t>Las etiquetas &lt;</a:t>
            </a:r>
            <a:r>
              <a:rPr lang="es-EC" dirty="0" err="1"/>
              <a:t>em</a:t>
            </a:r>
            <a:r>
              <a:rPr lang="es-EC" dirty="0"/>
              <a:t>&gt;y &lt;</a:t>
            </a:r>
            <a:r>
              <a:rPr lang="es-EC" dirty="0" err="1"/>
              <a:t>strong</a:t>
            </a:r>
            <a:r>
              <a:rPr lang="es-EC" dirty="0"/>
              <a:t>&gt;se usan para enfatizar el texto.</a:t>
            </a:r>
            <a:endParaRPr lang="en-US" dirty="0"/>
          </a:p>
          <a:p>
            <a:r>
              <a:rPr lang="es-EC" dirty="0"/>
              <a:t>Los saltos de línea se crean con la &lt;</a:t>
            </a:r>
            <a:r>
              <a:rPr lang="es-EC" dirty="0" err="1"/>
              <a:t>br</a:t>
            </a:r>
            <a:r>
              <a:rPr lang="es-EC" dirty="0"/>
              <a:t>&gt;etiqueta.</a:t>
            </a:r>
            <a:endParaRPr lang="en-US" dirty="0"/>
          </a:p>
          <a:p>
            <a:r>
              <a:rPr lang="es-EC" dirty="0"/>
              <a:t>Las listas ordenadas ( &lt;</a:t>
            </a:r>
            <a:r>
              <a:rPr lang="es-EC" dirty="0" err="1"/>
              <a:t>ol</a:t>
            </a:r>
            <a:r>
              <a:rPr lang="es-EC" dirty="0"/>
              <a:t>&gt;) están numeradas y las listas no ordenadas ( &lt;</a:t>
            </a:r>
            <a:r>
              <a:rPr lang="es-EC" dirty="0" err="1"/>
              <a:t>ul</a:t>
            </a:r>
            <a:r>
              <a:rPr lang="es-EC" dirty="0"/>
              <a:t>&gt;) tienen viñetas.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064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b="1" dirty="0"/>
              <a:t>IMÁGENES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La etiqueta </a:t>
            </a:r>
            <a:r>
              <a:rPr lang="es-EC" b="1" i="1" dirty="0"/>
              <a:t>&lt;img&gt;</a:t>
            </a:r>
            <a:r>
              <a:rPr lang="es-EC" dirty="0"/>
              <a:t> le permite agregar una imagen a una página web. La mayoría de los elementos requieren etiquetas de apertura y cierre,  pero la etiqueta </a:t>
            </a:r>
            <a:r>
              <a:rPr lang="es-EC" b="1" i="1" dirty="0"/>
              <a:t>&lt;img&gt;</a:t>
            </a:r>
            <a:r>
              <a:rPr lang="es-EC" dirty="0"/>
              <a:t> es una etiqueta de cierre automático. </a:t>
            </a:r>
            <a:endParaRPr lang="en-US" dirty="0"/>
          </a:p>
        </p:txBody>
      </p:sp>
      <p:pic>
        <p:nvPicPr>
          <p:cNvPr id="4" name="Imagen 3"/>
          <p:cNvPicPr/>
          <p:nvPr/>
        </p:nvPicPr>
        <p:blipFill rotWithShape="1">
          <a:blip r:embed="rId2"/>
          <a:srcRect l="34758" t="60779" r="46721" b="29850"/>
          <a:stretch/>
        </p:blipFill>
        <p:spPr bwMode="auto">
          <a:xfrm>
            <a:off x="3234877" y="3422074"/>
            <a:ext cx="5722245" cy="23414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71596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b="1" dirty="0" smtClean="0"/>
              <a:t>VIDEOS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Además de las imágenes, HTML también admite la visualización de videos. Al igual que la etiqueta </a:t>
            </a:r>
            <a:r>
              <a:rPr lang="es-EC" b="1" i="1" dirty="0"/>
              <a:t>&lt;img&gt;</a:t>
            </a:r>
            <a:r>
              <a:rPr lang="es-EC" dirty="0"/>
              <a:t>, la etiqueta </a:t>
            </a:r>
            <a:r>
              <a:rPr lang="es-EC" b="1" i="1" dirty="0"/>
              <a:t>&lt;video&gt;</a:t>
            </a:r>
            <a:r>
              <a:rPr lang="es-EC" dirty="0"/>
              <a:t> requiere un </a:t>
            </a:r>
            <a:r>
              <a:rPr lang="es-EC" b="1" i="1" dirty="0" err="1"/>
              <a:t>src</a:t>
            </a:r>
            <a:r>
              <a:rPr lang="es-EC" dirty="0"/>
              <a:t> atributo con un enlace a la </a:t>
            </a:r>
            <a:r>
              <a:rPr lang="es-EC" dirty="0" smtClean="0"/>
              <a:t>fuente </a:t>
            </a:r>
            <a:r>
              <a:rPr lang="es-EC" dirty="0"/>
              <a:t>de video. </a:t>
            </a:r>
            <a:endParaRPr lang="en-US" dirty="0"/>
          </a:p>
        </p:txBody>
      </p:sp>
      <p:pic>
        <p:nvPicPr>
          <p:cNvPr id="4" name="Imagen 3"/>
          <p:cNvPicPr/>
          <p:nvPr/>
        </p:nvPicPr>
        <p:blipFill rotWithShape="1">
          <a:blip r:embed="rId2"/>
          <a:srcRect l="34764" t="29883" r="46581" b="53653"/>
          <a:stretch/>
        </p:blipFill>
        <p:spPr bwMode="auto">
          <a:xfrm>
            <a:off x="2964280" y="3109018"/>
            <a:ext cx="6263439" cy="277916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67346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b="1" dirty="0" smtClean="0"/>
              <a:t>CONFIGURACIÓN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Los archivos HTML requieren ciertos elementos para configurar el documento correctamente. Puede informar a los navegadores web que está utilizando HTML comenzando su documento con una declaración de tipo de documento</a:t>
            </a:r>
            <a:r>
              <a:rPr lang="es-EC" dirty="0" smtClean="0"/>
              <a:t>.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Imagen 4"/>
          <p:cNvPicPr/>
          <p:nvPr/>
        </p:nvPicPr>
        <p:blipFill rotWithShape="1">
          <a:blip r:embed="rId2"/>
          <a:srcRect l="34046" t="33682" r="47432" b="44282"/>
          <a:stretch/>
        </p:blipFill>
        <p:spPr bwMode="auto">
          <a:xfrm>
            <a:off x="3173614" y="3509616"/>
            <a:ext cx="5844771" cy="33483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537050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271</Words>
  <Application>Microsoft Office PowerPoint</Application>
  <PresentationFormat>Panorámica</PresentationFormat>
  <Paragraphs>18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HTML5</vt:lpstr>
      <vt:lpstr>ELEMENTOS Y ESTRCUTURA</vt:lpstr>
      <vt:lpstr>ELEMENTOS DE TEXTO</vt:lpstr>
      <vt:lpstr>IMÁGENES</vt:lpstr>
      <vt:lpstr>VIDEOS</vt:lpstr>
      <vt:lpstr>CONFIGURACIÓN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John Vásconez</dc:creator>
  <cp:lastModifiedBy>John Vásconez</cp:lastModifiedBy>
  <cp:revision>2</cp:revision>
  <dcterms:created xsi:type="dcterms:W3CDTF">2019-07-30T04:38:22Z</dcterms:created>
  <dcterms:modified xsi:type="dcterms:W3CDTF">2019-07-30T04:45:09Z</dcterms:modified>
</cp:coreProperties>
</file>

<file path=docProps/thumbnail.jpeg>
</file>